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0C66F9-1AA6-4CB5-BD24-8C640461058C}" v="1" dt="2023-09-06T14:15:16.6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EE88-637B-4693-90A8-9BD5BC3A3DA5}" type="datetimeFigureOut">
              <a:rPr lang="en-US" smtClean="0"/>
              <a:t>10/03/2023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8E01-3D86-4781-867E-064AF56AD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26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EE88-637B-4693-90A8-9BD5BC3A3DA5}" type="datetimeFigureOut">
              <a:rPr lang="en-US" smtClean="0"/>
              <a:t>10/03/2023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8E01-3D86-4781-867E-064AF56AD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597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2AF9EE88-637B-4693-90A8-9BD5BC3A3DA5}" type="datetimeFigureOut">
              <a:rPr lang="en-US" smtClean="0"/>
              <a:t>10/03/2023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03498E01-3D86-4781-867E-064AF56AD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90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EE88-637B-4693-90A8-9BD5BC3A3DA5}" type="datetimeFigureOut">
              <a:rPr lang="en-US" smtClean="0"/>
              <a:t>10/03/2023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8E01-3D86-4781-867E-064AF56AD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038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F9EE88-637B-4693-90A8-9BD5BC3A3DA5}" type="datetimeFigureOut">
              <a:rPr lang="en-US" smtClean="0"/>
              <a:t>10/03/2023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498E01-3D86-4781-867E-064AF56AD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6037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EE88-637B-4693-90A8-9BD5BC3A3DA5}" type="datetimeFigureOut">
              <a:rPr lang="en-US" smtClean="0"/>
              <a:t>10/03/2023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8E01-3D86-4781-867E-064AF56AD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66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EE88-637B-4693-90A8-9BD5BC3A3DA5}" type="datetimeFigureOut">
              <a:rPr lang="en-US" smtClean="0"/>
              <a:t>10/03/2023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8E01-3D86-4781-867E-064AF56AD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92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EE88-637B-4693-90A8-9BD5BC3A3DA5}" type="datetimeFigureOut">
              <a:rPr lang="en-US" smtClean="0"/>
              <a:t>10/03/2023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8E01-3D86-4781-867E-064AF56AD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47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EE88-637B-4693-90A8-9BD5BC3A3DA5}" type="datetimeFigureOut">
              <a:rPr lang="en-US" smtClean="0"/>
              <a:t>10/03/2023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8E01-3D86-4781-867E-064AF56AD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776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EE88-637B-4693-90A8-9BD5BC3A3DA5}" type="datetimeFigureOut">
              <a:rPr lang="en-US" smtClean="0"/>
              <a:t>10/03/2023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8E01-3D86-4781-867E-064AF56AD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634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EE88-637B-4693-90A8-9BD5BC3A3DA5}" type="datetimeFigureOut">
              <a:rPr lang="en-US" smtClean="0"/>
              <a:t>10/03/2023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8E01-3D86-4781-867E-064AF56AD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104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2AF9EE88-637B-4693-90A8-9BD5BC3A3DA5}" type="datetimeFigureOut">
              <a:rPr lang="en-US" smtClean="0"/>
              <a:t>10/03/2023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03498E01-3D86-4781-867E-064AF56AD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723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7BDF9-B390-3D54-E3F3-55CBC15BED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Aspinwall Borough, </a:t>
            </a:r>
            <a:r>
              <a:rPr lang="en-US" sz="3600" dirty="0" err="1"/>
              <a:t>Blawnox</a:t>
            </a:r>
            <a:r>
              <a:rPr lang="en-US" sz="3600" dirty="0"/>
              <a:t> Borough, O’Hara Township, and Sharpsburg Borough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AF417F-31A8-379E-F68F-6B59F9A556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Fire Regionalization Study</a:t>
            </a:r>
          </a:p>
          <a:p>
            <a:r>
              <a:rPr lang="en-US" dirty="0"/>
              <a:t>September 6, 2023</a:t>
            </a:r>
          </a:p>
          <a:p>
            <a:r>
              <a:rPr lang="en-US" dirty="0"/>
              <a:t>Chuck Miller, DCED/GCLGS Fire Peer Consultant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913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894F3-4792-21FD-310B-437E7FA94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2C5F796-A0CD-1FA2-5278-0C9C1A92EB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60657" y="3429000"/>
            <a:ext cx="4943582" cy="118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2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367C8-A393-AA6C-A97E-E326EA781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REGION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17523C5-C8C0-86C5-6B2E-EE9EB0972B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84029" y="2261456"/>
            <a:ext cx="4822354" cy="3706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044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348D5-358F-9178-AC67-A0871E679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F43E4-CB31-C250-EAA9-4E35B3C4F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8.84 square miles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16,845 residents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4 Fire Department (7 stations)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19 pieces of fire apparatus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Budget: 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Aspinwall $89,388</a:t>
            </a:r>
          </a:p>
          <a:p>
            <a:pPr lvl="1"/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Blawnox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$54,000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O’Hara $472,303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Sharpsburg $136,645</a:t>
            </a: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877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C67F8-0F5F-6E0E-24C6-0A69B163C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Regionalized fire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A97A9-A1FD-51D7-044C-ABE0B2A00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4 Fire Stations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13 Pieces of Fire Apparatus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Initial Combined Budget $752,336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Reduced cost in operation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Avoid unnecessary duplication of equipment and resources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Increased purchasing power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Centralized management and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370913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EBBCD-8203-27C0-E0B8-8A9376D66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in charge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5BAAF-19AC-0D11-BF6C-20C4EB896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5 Member Board of Commissioners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Elected official from each community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Can be expanded if other communities want to become part of the regional department</a:t>
            </a: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Fulltime Fire Chief</a:t>
            </a: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Oversee the day to day operations of the department and reports directly to the Board of Commissioners</a:t>
            </a: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483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AB98E-29E8-3B74-4830-72FB1AC80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3121B-449C-CA12-D4A1-4927AFF93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Close the current Aspinwall Fire Stations and build a new station located at vacant property located centrally to both Aspinwall and Sharpsburg.</a:t>
            </a:r>
          </a:p>
          <a:p>
            <a:r>
              <a:rPr lang="en-US" dirty="0"/>
              <a:t>Close an O’Hara Township Station</a:t>
            </a:r>
          </a:p>
          <a:p>
            <a:r>
              <a:rPr lang="en-US" dirty="0"/>
              <a:t>Build an O’Hara Township Station in the Northeastern area of O’Hara Township</a:t>
            </a:r>
          </a:p>
          <a:p>
            <a:r>
              <a:rPr lang="en-US" dirty="0"/>
              <a:t>Close Sharpsburg Fire Department and consolidate equipment with Aspinwall in a newly built centralized station.</a:t>
            </a:r>
          </a:p>
          <a:p>
            <a:r>
              <a:rPr lang="en-US" dirty="0"/>
              <a:t>Keep </a:t>
            </a:r>
            <a:r>
              <a:rPr lang="en-US" dirty="0" err="1"/>
              <a:t>Blawnox</a:t>
            </a:r>
            <a:r>
              <a:rPr lang="en-US" dirty="0"/>
              <a:t> Fire Station at current location. Explore options to consolidate both </a:t>
            </a:r>
            <a:r>
              <a:rPr lang="en-US" dirty="0" err="1"/>
              <a:t>Blawnox</a:t>
            </a:r>
            <a:r>
              <a:rPr lang="en-US" dirty="0"/>
              <a:t> stations into one.</a:t>
            </a:r>
          </a:p>
        </p:txBody>
      </p:sp>
    </p:spTree>
    <p:extLst>
      <p:ext uri="{BB962C8B-B14F-4D97-AF65-F5344CB8AC3E}">
        <p14:creationId xmlns:p14="http://schemas.microsoft.com/office/powerpoint/2010/main" val="1152826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7D327-2D2F-7A13-BB0E-C8FF8E65D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6986F-38FD-4B4D-42B7-4056CB726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Front Line</a:t>
            </a:r>
          </a:p>
          <a:p>
            <a:r>
              <a:rPr lang="en-US" dirty="0"/>
              <a:t>(4) Engines</a:t>
            </a:r>
          </a:p>
          <a:p>
            <a:r>
              <a:rPr lang="en-US" dirty="0"/>
              <a:t>(2) Aerials</a:t>
            </a:r>
          </a:p>
          <a:p>
            <a:r>
              <a:rPr lang="en-US" dirty="0"/>
              <a:t>(1) Heavy Rescue</a:t>
            </a:r>
          </a:p>
          <a:p>
            <a:r>
              <a:rPr lang="en-US" dirty="0"/>
              <a:t>(4) Squads</a:t>
            </a:r>
          </a:p>
          <a:p>
            <a:r>
              <a:rPr lang="en-US" dirty="0"/>
              <a:t>(1) Chief’s Unit</a:t>
            </a:r>
          </a:p>
          <a:p>
            <a:r>
              <a:rPr lang="en-US" dirty="0"/>
              <a:t>(1) Reserve Engine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112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B8947-571A-1068-0204-585310226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Command &amp; control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F687C55-B268-31F8-CBBA-23D2677E91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99355" y="2060270"/>
            <a:ext cx="5791702" cy="410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767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FD156-9148-2FF3-2EE0-D67345240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DAA94-701F-E1AE-C594-3290F63DA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Fire Tax</a:t>
            </a:r>
          </a:p>
          <a:p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Fire Code Enforcement Fees</a:t>
            </a:r>
          </a:p>
          <a:p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Donations</a:t>
            </a:r>
          </a:p>
          <a:p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Board of Commissioners will need to determine best option for cost sharing</a:t>
            </a:r>
          </a:p>
        </p:txBody>
      </p:sp>
    </p:spTree>
    <p:extLst>
      <p:ext uri="{BB962C8B-B14F-4D97-AF65-F5344CB8AC3E}">
        <p14:creationId xmlns:p14="http://schemas.microsoft.com/office/powerpoint/2010/main" val="42166067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51</TotalTime>
  <Words>274</Words>
  <Application>Microsoft Office PowerPoint</Application>
  <PresentationFormat>Widescreen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Corbel</vt:lpstr>
      <vt:lpstr>Wingdings</vt:lpstr>
      <vt:lpstr>Banded</vt:lpstr>
      <vt:lpstr>Aspinwall Borough, Blawnox Borough, O’Hara Township, and Sharpsburg Borough</vt:lpstr>
      <vt:lpstr>The REGION</vt:lpstr>
      <vt:lpstr>Region overview</vt:lpstr>
      <vt:lpstr>Regionalized fire service</vt:lpstr>
      <vt:lpstr>Who is in charge</vt:lpstr>
      <vt:lpstr>Stations</vt:lpstr>
      <vt:lpstr>equipment</vt:lpstr>
      <vt:lpstr>Command &amp; control</vt:lpstr>
      <vt:lpstr>Funding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Aspinwall Borough, Blawnox Borough, O’Hara Township, and Sharpsburg Borough</dc:title>
  <dc:creator>Miller, Charles</dc:creator>
  <cp:lastModifiedBy>Julie Jakubec</cp:lastModifiedBy>
  <cp:revision>3</cp:revision>
  <dcterms:created xsi:type="dcterms:W3CDTF">2023-09-06T13:44:37Z</dcterms:created>
  <dcterms:modified xsi:type="dcterms:W3CDTF">2023-10-03T15:15:31Z</dcterms:modified>
</cp:coreProperties>
</file>